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61" d="100"/>
          <a:sy n="61" d="100"/>
        </p:scale>
        <p:origin x="6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9605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9453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7323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6551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7069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566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2628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4953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6585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0904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3389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28E27-9493-4597-988B-E7A4B53E453C}" type="datetimeFigureOut">
              <a:rPr lang="en-AU" smtClean="0"/>
              <a:t>8/08/2017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EE742-0949-4BE5-9408-7E01159C81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356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INFO@INDUSTRIEPA.NE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9" r="9331" b="8536"/>
          <a:stretch/>
        </p:blipFill>
        <p:spPr>
          <a:xfrm>
            <a:off x="3508289" y="938055"/>
            <a:ext cx="5950634" cy="43711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176" y="1264966"/>
            <a:ext cx="2854577" cy="83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2C8BF9-D265-4F33-B07B-70609DF93168}"/>
              </a:ext>
            </a:extLst>
          </p:cNvPr>
          <p:cNvSpPr txBox="1"/>
          <p:nvPr/>
        </p:nvSpPr>
        <p:spPr>
          <a:xfrm>
            <a:off x="3508289" y="4478257"/>
            <a:ext cx="2331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bg1"/>
                </a:solidFill>
              </a:rPr>
              <a:t>NEW CONTEMPORARY CLASS</a:t>
            </a:r>
          </a:p>
          <a:p>
            <a:r>
              <a:rPr lang="en-AU" sz="1200" dirty="0">
                <a:solidFill>
                  <a:schemeClr val="bg1"/>
                </a:solidFill>
              </a:rPr>
              <a:t>WEDNESDAYS 6:30-7:15PM</a:t>
            </a:r>
          </a:p>
          <a:p>
            <a:r>
              <a:rPr lang="en-AU" sz="1200" dirty="0">
                <a:solidFill>
                  <a:schemeClr val="bg1"/>
                </a:solidFill>
              </a:rPr>
              <a:t>EMAIL </a:t>
            </a:r>
            <a:r>
              <a:rPr lang="en-AU" sz="1200" dirty="0">
                <a:solidFill>
                  <a:schemeClr val="bg1"/>
                </a:solidFill>
                <a:hlinkClick r:id="rId4"/>
              </a:rPr>
              <a:t>INFO@INDUSTRIEPA.NET</a:t>
            </a:r>
            <a:r>
              <a:rPr lang="en-AU" sz="1200" dirty="0">
                <a:solidFill>
                  <a:schemeClr val="bg1"/>
                </a:solidFill>
              </a:rPr>
              <a:t>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937207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14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Samantha Reason</dc:creator>
  <cp:lastModifiedBy>Samantha Reason</cp:lastModifiedBy>
  <cp:revision>4</cp:revision>
  <dcterms:created xsi:type="dcterms:W3CDTF">2017-05-29T01:13:32Z</dcterms:created>
  <dcterms:modified xsi:type="dcterms:W3CDTF">2017-08-08T04:02:32Z</dcterms:modified>
</cp:coreProperties>
</file>